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79" r:id="rId5"/>
    <p:sldId id="263" r:id="rId6"/>
    <p:sldId id="259" r:id="rId7"/>
    <p:sldId id="261" r:id="rId8"/>
    <p:sldId id="260" r:id="rId9"/>
    <p:sldId id="264" r:id="rId10"/>
    <p:sldId id="265" r:id="rId11"/>
    <p:sldId id="278" r:id="rId12"/>
    <p:sldId id="262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3"/>
    <p:restoredTop sz="94599"/>
  </p:normalViewPr>
  <p:slideViewPr>
    <p:cSldViewPr snapToGrid="0" snapToObjects="1">
      <p:cViewPr varScale="1">
        <p:scale>
          <a:sx n="56" d="100"/>
          <a:sy n="56" d="100"/>
        </p:scale>
        <p:origin x="192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0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5728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8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2035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3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06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8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3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7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3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9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9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9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7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5F6DC-2B0A-C840-98F5-3D98098617C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0F523D4-92EC-1F4C-AD09-3A6A26C7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vivo-tech@googlegoups.com" TargetMode="External"/><Relationship Id="rId2" Type="http://schemas.openxmlformats.org/officeDocument/2006/relationships/hyperlink" Target="https://wiki.duraspace.org/display/VIVO/20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forms/JxQFkut4TYj4Ehww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2740-CB53-2A46-9F5A-A9A8B80CA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Developer Workshop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2D446-8DE8-394F-9613-E0A21FD59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087C-4280-4347-8962-14431FBD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Benjamin Gross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CEC4B6-4318-0740-909E-B52DC7C6B5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VIVO Specialist at Clarivate Analytics</a:t>
            </a:r>
          </a:p>
          <a:p>
            <a:r>
              <a:rPr lang="en-US" dirty="0"/>
              <a:t>VIVO committer team member</a:t>
            </a:r>
          </a:p>
          <a:p>
            <a:r>
              <a:rPr lang="en-US" dirty="0"/>
              <a:t>Product Evolution Task Force member </a:t>
            </a:r>
          </a:p>
          <a:p>
            <a:r>
              <a:rPr lang="en-US" dirty="0"/>
              <a:t>Connect UNAVCO developer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D7C4387A-C591-B148-8F71-D2FB784437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05209" y="2125663"/>
            <a:ext cx="308557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89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011A-B82E-B246-AFDF-03B519EE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names to remember: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84D2C5-7860-1141-8FE2-947096AE9395}"/>
              </a:ext>
            </a:extLst>
          </p:cNvPr>
          <p:cNvGrpSpPr/>
          <p:nvPr/>
        </p:nvGrpSpPr>
        <p:grpSpPr>
          <a:xfrm>
            <a:off x="1885001" y="1504336"/>
            <a:ext cx="3488813" cy="4104676"/>
            <a:chOff x="1885001" y="1504336"/>
            <a:chExt cx="3488813" cy="4104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B6564D-505B-864C-97F2-5FDE997C6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5001" y="1504336"/>
              <a:ext cx="3488813" cy="34888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8FF10-7C83-7C49-A14E-B46AFE05F068}"/>
                </a:ext>
              </a:extLst>
            </p:cNvPr>
            <p:cNvSpPr txBox="1"/>
            <p:nvPr/>
          </p:nvSpPr>
          <p:spPr>
            <a:xfrm>
              <a:off x="2729962" y="5147347"/>
              <a:ext cx="17988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Brian Lowe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77003BB-80E8-F842-A461-E9518EA55D63}"/>
              </a:ext>
            </a:extLst>
          </p:cNvPr>
          <p:cNvGrpSpPr/>
          <p:nvPr/>
        </p:nvGrpSpPr>
        <p:grpSpPr>
          <a:xfrm>
            <a:off x="5373814" y="2140367"/>
            <a:ext cx="3455429" cy="4084510"/>
            <a:chOff x="5373814" y="2140367"/>
            <a:chExt cx="3455429" cy="40845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0772E2-1AC2-504D-B771-399021E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3814" y="2785226"/>
              <a:ext cx="3455429" cy="34396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47E570-2866-4246-85B0-3BE408349FEA}"/>
                </a:ext>
              </a:extLst>
            </p:cNvPr>
            <p:cNvSpPr txBox="1"/>
            <p:nvPr/>
          </p:nvSpPr>
          <p:spPr>
            <a:xfrm>
              <a:off x="6149322" y="2140367"/>
              <a:ext cx="2056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Mike Conlon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05B681-3BDE-2644-9370-270C3281E2FF}"/>
              </a:ext>
            </a:extLst>
          </p:cNvPr>
          <p:cNvGrpSpPr/>
          <p:nvPr/>
        </p:nvGrpSpPr>
        <p:grpSpPr>
          <a:xfrm>
            <a:off x="8938391" y="1504336"/>
            <a:ext cx="3023419" cy="3685037"/>
            <a:chOff x="8938391" y="1504336"/>
            <a:chExt cx="3023419" cy="36850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00FC33-A07C-404E-88E3-DB53A0C93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8391" y="1504336"/>
              <a:ext cx="3023419" cy="3023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5B5064-DF09-D345-8A0F-541AD6F02B2D}"/>
                </a:ext>
              </a:extLst>
            </p:cNvPr>
            <p:cNvSpPr txBox="1"/>
            <p:nvPr/>
          </p:nvSpPr>
          <p:spPr>
            <a:xfrm>
              <a:off x="9421613" y="4727708"/>
              <a:ext cx="2345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Graham </a:t>
              </a:r>
              <a:r>
                <a:rPr lang="en-US" sz="2400" dirty="0" err="1"/>
                <a:t>Triggs</a:t>
              </a:r>
              <a:endParaRPr lang="en-US" sz="24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F73CBE-51BA-184C-9570-4ABD65025030}"/>
              </a:ext>
            </a:extLst>
          </p:cNvPr>
          <p:cNvSpPr txBox="1"/>
          <p:nvPr/>
        </p:nvSpPr>
        <p:spPr>
          <a:xfrm>
            <a:off x="6931742" y="6054128"/>
            <a:ext cx="4835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And many more!</a:t>
            </a:r>
          </a:p>
        </p:txBody>
      </p:sp>
    </p:spTree>
    <p:extLst>
      <p:ext uri="{BB962C8B-B14F-4D97-AF65-F5344CB8AC3E}">
        <p14:creationId xmlns:p14="http://schemas.microsoft.com/office/powerpoint/2010/main" val="2802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1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395E-6D20-DF4F-92D5-64909C69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F5F82-B0AC-F64B-9D59-5B3C9C8E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Developers, Committers</a:t>
            </a:r>
          </a:p>
        </p:txBody>
      </p:sp>
    </p:spTree>
    <p:extLst>
      <p:ext uri="{BB962C8B-B14F-4D97-AF65-F5344CB8AC3E}">
        <p14:creationId xmlns:p14="http://schemas.microsoft.com/office/powerpoint/2010/main" val="248876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2CF5-BB3A-F746-BF87-16CD1F54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D73D7-7512-A247-BEE0-2AE80C4DB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should this be documented, in order for you to find it?</a:t>
            </a:r>
          </a:p>
          <a:p>
            <a:r>
              <a:rPr lang="en-US" dirty="0"/>
              <a:t>Who will put it there?</a:t>
            </a:r>
          </a:p>
        </p:txBody>
      </p:sp>
    </p:spTree>
    <p:extLst>
      <p:ext uri="{BB962C8B-B14F-4D97-AF65-F5344CB8AC3E}">
        <p14:creationId xmlns:p14="http://schemas.microsoft.com/office/powerpoint/2010/main" val="269310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A360-AACC-E74A-B2D6-856D6CDA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857DB-F58C-114F-A9CB-0D08A369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increase the size and depth of the VIVO developer community</a:t>
            </a:r>
          </a:p>
        </p:txBody>
      </p:sp>
    </p:spTree>
    <p:extLst>
      <p:ext uri="{BB962C8B-B14F-4D97-AF65-F5344CB8AC3E}">
        <p14:creationId xmlns:p14="http://schemas.microsoft.com/office/powerpoint/2010/main" val="104240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D27F-5218-8C46-8014-5BF4CFB4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23649-1BA4-1640-B58C-1DC0133A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hours</a:t>
            </a:r>
          </a:p>
          <a:p>
            <a:r>
              <a:rPr lang="en-US" dirty="0"/>
              <a:t>Incomplete knowledge</a:t>
            </a:r>
          </a:p>
          <a:p>
            <a:r>
              <a:rPr lang="en-US" dirty="0"/>
              <a:t>Imperfect presenters</a:t>
            </a:r>
          </a:p>
        </p:txBody>
      </p:sp>
    </p:spTree>
    <p:extLst>
      <p:ext uri="{BB962C8B-B14F-4D97-AF65-F5344CB8AC3E}">
        <p14:creationId xmlns:p14="http://schemas.microsoft.com/office/powerpoint/2010/main" val="480579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2C6A-9552-4A40-8B25-794286DD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2ECA5-0142-124C-B49D-B14EB33AA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 the developer calls: </a:t>
            </a:r>
            <a:r>
              <a:rPr lang="en-US" dirty="0">
                <a:hlinkClick r:id="rId2"/>
              </a:rPr>
              <a:t>https://wiki.duraspace.org/display/VIVO/2018</a:t>
            </a:r>
            <a:r>
              <a:rPr lang="en-US" dirty="0"/>
              <a:t> </a:t>
            </a:r>
          </a:p>
          <a:p>
            <a:r>
              <a:rPr lang="en-US" dirty="0"/>
              <a:t>Join the mailing list: </a:t>
            </a:r>
            <a:r>
              <a:rPr lang="en-US" dirty="0">
                <a:hlinkClick r:id="rId3"/>
              </a:rPr>
              <a:t>vivo-tech@googlegoups.com</a:t>
            </a:r>
            <a:endParaRPr lang="en-US" dirty="0"/>
          </a:p>
          <a:p>
            <a:r>
              <a:rPr lang="en-US" dirty="0"/>
              <a:t>Join the Slack channel: </a:t>
            </a:r>
            <a:r>
              <a:rPr lang="en-US" u="sng" dirty="0">
                <a:hlinkClick r:id="rId4"/>
              </a:rPr>
              <a:t>https://goo.gl/forms/JxQFkut4TYj4Ehww1</a:t>
            </a:r>
            <a:endParaRPr lang="en-US" u="sng" dirty="0"/>
          </a:p>
          <a:p>
            <a:r>
              <a:rPr lang="en-US" u="sng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15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9FAA-8FD4-594E-8583-AB01CD42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B55FF8-6325-654E-85EF-E24AFDEF3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776944"/>
              </p:ext>
            </p:extLst>
          </p:nvPr>
        </p:nvGraphicFramePr>
        <p:xfrm>
          <a:off x="2589213" y="2133600"/>
          <a:ext cx="891539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93">
                  <a:extLst>
                    <a:ext uri="{9D8B030D-6E8A-4147-A177-3AD203B41FA5}">
                      <a16:colId xmlns:a16="http://schemas.microsoft.com/office/drawing/2014/main" val="2735147707"/>
                    </a:ext>
                  </a:extLst>
                </a:gridCol>
                <a:gridCol w="5869859">
                  <a:extLst>
                    <a:ext uri="{9D8B030D-6E8A-4147-A177-3AD203B41FA5}">
                      <a16:colId xmlns:a16="http://schemas.microsoft.com/office/drawing/2014/main" val="117813265"/>
                    </a:ext>
                  </a:extLst>
                </a:gridCol>
                <a:gridCol w="2036147">
                  <a:extLst>
                    <a:ext uri="{9D8B030D-6E8A-4147-A177-3AD203B41FA5}">
                      <a16:colId xmlns:a16="http://schemas.microsoft.com/office/drawing/2014/main" val="314431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1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Overview and Introductions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7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up your development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69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VIVO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33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dive: VIVO starts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1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Developing: Debugging VIVO in Eclipse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985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3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dive: Unit tests in VIVO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25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Developing: The Developer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070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dive: Search Index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587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Developing: Search Index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14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Developing: Pull Request process and 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Andrew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040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38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1F64-6B0D-8D43-9E79-F3D1A416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Jim Blake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93169-78D7-BE4B-9F2B-89058B8B6C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Member of the VIVO development team at Cornell</a:t>
            </a:r>
          </a:p>
          <a:p>
            <a:r>
              <a:rPr lang="en-US" dirty="0"/>
              <a:t>VIVO technical lead / release manager, </a:t>
            </a:r>
            <a:r>
              <a:rPr lang="en-US" dirty="0" err="1"/>
              <a:t>Duraspace</a:t>
            </a:r>
            <a:endParaRPr lang="en-US" dirty="0"/>
          </a:p>
          <a:p>
            <a:r>
              <a:rPr lang="en-US" dirty="0"/>
              <a:t>Developer for </a:t>
            </a:r>
            <a:r>
              <a:rPr lang="en-US" dirty="0" err="1"/>
              <a:t>Scholars@Cornell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F8E53-B4C0-D44C-897B-0294598FC4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98619" y="2125663"/>
            <a:ext cx="269875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9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2889-AC67-8741-B110-9B7AF149F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Huda Khan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B0D94-6729-5841-B937-6726CF3D4B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Member of the VIVO development team at Cornell</a:t>
            </a:r>
          </a:p>
          <a:p>
            <a:r>
              <a:rPr lang="en-US" dirty="0"/>
              <a:t>Developer on VIVO/Vitro related projects:</a:t>
            </a:r>
          </a:p>
          <a:p>
            <a:pPr lvl="1"/>
            <a:r>
              <a:rPr lang="en-US" dirty="0"/>
              <a:t>Climate Change Clearinghouse</a:t>
            </a:r>
          </a:p>
          <a:p>
            <a:pPr lvl="1"/>
            <a:r>
              <a:rPr lang="en-US" dirty="0" err="1"/>
              <a:t>VitroLib</a:t>
            </a:r>
            <a:r>
              <a:rPr lang="en-US" dirty="0"/>
              <a:t> for LD4L Labs</a:t>
            </a:r>
          </a:p>
          <a:p>
            <a:pPr lvl="1"/>
            <a:r>
              <a:rPr lang="en-US" dirty="0"/>
              <a:t>Others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78DF9B-7B2C-614C-9650-8BDFBE8521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98619" y="2125663"/>
            <a:ext cx="269875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6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42DC-180C-0349-A774-55B94F4E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 </a:t>
            </a:r>
            <a:r>
              <a:rPr lang="en-US" dirty="0" err="1"/>
              <a:t>Elsborg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A17E9-AC59-5145-ABEC-2402CA37F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Technical Architect, University of Colorado, Boulder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9FB472-D8F5-444F-AFA6-B4DFFED158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160" r="15044"/>
          <a:stretch/>
        </p:blipFill>
        <p:spPr>
          <a:xfrm>
            <a:off x="7846142" y="2125663"/>
            <a:ext cx="3008671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8135-BC18-DA4C-B653-704E9587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Andrew Woods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0B746-C1AD-C242-BE06-116152F84C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VIVO Technical Manager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66A4E7-1986-A744-A3E8-09C7070B0E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80337" y="2133600"/>
            <a:ext cx="3148019" cy="37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4217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{5B9DECAE-D503-4F41-8731-3FFE35B48FA5}tf10001069</Template>
  <TotalTime>351</TotalTime>
  <Words>274</Words>
  <Application>Microsoft Macintosh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Wisp</vt:lpstr>
      <vt:lpstr>Developer Workshop Introduction</vt:lpstr>
      <vt:lpstr>Goals</vt:lpstr>
      <vt:lpstr>Limitations</vt:lpstr>
      <vt:lpstr>How to become a developer</vt:lpstr>
      <vt:lpstr>Agenda</vt:lpstr>
      <vt:lpstr>Jim Blake</vt:lpstr>
      <vt:lpstr>Huda Khan</vt:lpstr>
      <vt:lpstr>Don Elsborg</vt:lpstr>
      <vt:lpstr>Andrew Woods</vt:lpstr>
      <vt:lpstr>Benjamin Gross</vt:lpstr>
      <vt:lpstr>Other names to remember:</vt:lpstr>
      <vt:lpstr>And you?</vt:lpstr>
      <vt:lpstr>Meta-questions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Workshop Introduction</dc:title>
  <dc:creator>Jim Blake</dc:creator>
  <cp:lastModifiedBy>Jim Blake</cp:lastModifiedBy>
  <cp:revision>16</cp:revision>
  <dcterms:created xsi:type="dcterms:W3CDTF">2018-05-30T13:38:07Z</dcterms:created>
  <dcterms:modified xsi:type="dcterms:W3CDTF">2018-06-04T15:12:14Z</dcterms:modified>
</cp:coreProperties>
</file>